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562" autoAdjust="0"/>
  </p:normalViewPr>
  <p:slideViewPr>
    <p:cSldViewPr snapToGrid="0"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E1087DC-9D5B-4DB6-AB33-7F37445341D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138A604-F3C6-4B71-AB1C-3560E112B90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61CE53-D1CF-4C6E-8029-17E478528623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35DE9-B012-4556-88FC-A87B8CA9896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299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D1AE4-441F-44EA-8BCE-8B45542926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429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118E2-40BD-48FA-98A6-08D0360021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308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0E530-F0BD-44DB-9533-AB7C08000CC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664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422AA2-E6AC-46E3-9564-A2DE6EDE98F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221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1CD43-DD41-4C8D-A9CF-1B736036F0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389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735F45-3472-4B3C-A150-EB255D3076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027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43606-6EDC-43A0-9357-F56B3A9976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184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BC7E2-8593-4CAD-9AB6-5AA4B1D8E2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558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EF9AB4-1191-496F-8C31-2A4D5585FC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9146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6A6985-A264-45A8-A53B-A39BE6E588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83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7E672353-16C6-46E9-93EC-48BFCFDC5C0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9130" y="2654301"/>
            <a:ext cx="8985739" cy="10207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開示すべき利益相反は以下のとおりです。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テキスト ボックス 3"/>
          <p:cNvSpPr txBox="1">
            <a:spLocks noChangeArrowheads="1"/>
          </p:cNvSpPr>
          <p:nvPr/>
        </p:nvSpPr>
        <p:spPr bwMode="auto">
          <a:xfrm>
            <a:off x="4357688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（注：該当するもののみ記載）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65200" y="3889375"/>
            <a:ext cx="763905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《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記載例</a:t>
            </a: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》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b="1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研究費：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製薬、ＸＸ薬品工業、</a:t>
            </a:r>
            <a:r>
              <a:rPr kumimoji="0" lang="en-US" altLang="ja-JP" sz="2400" kern="0" dirty="0">
                <a:latin typeface="ＭＳ Ｐゴシック" pitchFamily="28" charset="-128"/>
                <a:ea typeface="ヒラギノ角ゴ Pro W3" pitchFamily="28" charset="-128"/>
              </a:rPr>
              <a:t>□□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役員・顧問職：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××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株：△△株式会社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特許使用料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講演料：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 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製薬、ＸＸ薬品、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寄附講座：△△製薬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/>
        </p:nvSpPr>
        <p:spPr bwMode="auto">
          <a:xfrm>
            <a:off x="455613" y="473075"/>
            <a:ext cx="8237537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</a:rPr>
              <a:t>日本病院薬剤師会</a:t>
            </a:r>
            <a:endParaRPr lang="en-US" altLang="ja-JP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>
                <a:latin typeface="ＭＳ Ｐゴシック" panose="020B0600070205080204" pitchFamily="50" charset="-128"/>
              </a:rPr>
              <a:t>第</a:t>
            </a:r>
            <a:r>
              <a:rPr lang="en-US" altLang="ja-JP" b="1">
                <a:latin typeface="ＭＳ Ｐゴシック" panose="020B0600070205080204" pitchFamily="50" charset="-128"/>
              </a:rPr>
              <a:t>35</a:t>
            </a:r>
            <a:r>
              <a:rPr lang="ja-JP" altLang="en-US" b="1">
                <a:latin typeface="ＭＳ Ｐゴシック" panose="020B0600070205080204" pitchFamily="50" charset="-128"/>
              </a:rPr>
              <a:t>回北陸ブロック学術大会</a:t>
            </a:r>
            <a:endParaRPr lang="ja-JP" altLang="en-US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</a:rPr>
              <a:t>利益相反の開示</a:t>
            </a:r>
            <a:r>
              <a:rPr lang="ja-JP" altLang="ja-JP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104</Words>
  <Application>Microsoft Macintosh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ＭＳ Ｐゴシック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昭佳 高木</cp:lastModifiedBy>
  <cp:revision>94</cp:revision>
  <cp:lastPrinted>2017-01-16T09:10:07Z</cp:lastPrinted>
  <dcterms:created xsi:type="dcterms:W3CDTF">2000-09-04T17:39:07Z</dcterms:created>
  <dcterms:modified xsi:type="dcterms:W3CDTF">2025-04-04T02:50:21Z</dcterms:modified>
</cp:coreProperties>
</file>